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5/12/2022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4C10B29-8B07-4B4E-B37A-91FCDE53BCFE}"/>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576B48-EE32-44A2-AFD4-DD25D5FFC3D4}"/>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E17A44-2DD0-4E92-A4E9-26F78BA2F6C4}"/>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A5DC9C-3985-4A96-B974-41A8C3D65DC8}"/>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E3FA2D4-AAEF-472E-A40C-F8FC04CF5E0F}"/>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EBFFA80-33A1-4DAE-900F-043FFF84474B}"/>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6" name="Footer Placeholder 5">
            <a:extLst>
              <a:ext uri="{FF2B5EF4-FFF2-40B4-BE49-F238E27FC236}">
                <a16:creationId xmlns:a16="http://schemas.microsoft.com/office/drawing/2014/main" xmlns=""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BCCE960-7B21-42C2-8CBC-400AACDC9B35}"/>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8" name="Footer Placeholder 7">
            <a:extLst>
              <a:ext uri="{FF2B5EF4-FFF2-40B4-BE49-F238E27FC236}">
                <a16:creationId xmlns:a16="http://schemas.microsoft.com/office/drawing/2014/main" xmlns=""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11B32A0-5525-434E-847A-5CFB47A64CBA}"/>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4" name="Footer Placeholder 3">
            <a:extLst>
              <a:ext uri="{FF2B5EF4-FFF2-40B4-BE49-F238E27FC236}">
                <a16:creationId xmlns:a16="http://schemas.microsoft.com/office/drawing/2014/main" xmlns=""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F4A8B7-83C8-4E19-8AF6-887E9C080D18}"/>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3" name="Footer Placeholder 2">
            <a:extLst>
              <a:ext uri="{FF2B5EF4-FFF2-40B4-BE49-F238E27FC236}">
                <a16:creationId xmlns:a16="http://schemas.microsoft.com/office/drawing/2014/main" xmlns=""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87188B5-EEB1-417A-9E13-8E7AF5BD1C7B}"/>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6" name="Footer Placeholder 5">
            <a:extLst>
              <a:ext uri="{FF2B5EF4-FFF2-40B4-BE49-F238E27FC236}">
                <a16:creationId xmlns:a16="http://schemas.microsoft.com/office/drawing/2014/main" xmlns=""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09F7ED-35CC-499C-B06F-9B5FA2620C2B}"/>
              </a:ext>
            </a:extLst>
          </p:cNvPr>
          <p:cNvSpPr>
            <a:spLocks noGrp="1"/>
          </p:cNvSpPr>
          <p:nvPr>
            <p:ph type="dt" sz="half" idx="10"/>
          </p:nvPr>
        </p:nvSpPr>
        <p:spPr/>
        <p:txBody>
          <a:bodyPr/>
          <a:lstStyle/>
          <a:p>
            <a:fld id="{316202FA-A069-4117-98CF-879DA71C73E0}" type="datetimeFigureOut">
              <a:rPr lang="en-US" smtClean="0"/>
              <a:t>5/12/2022</a:t>
            </a:fld>
            <a:endParaRPr lang="en-US"/>
          </a:p>
        </p:txBody>
      </p:sp>
      <p:sp>
        <p:nvSpPr>
          <p:cNvPr id="6" name="Footer Placeholder 5">
            <a:extLst>
              <a:ext uri="{FF2B5EF4-FFF2-40B4-BE49-F238E27FC236}">
                <a16:creationId xmlns:a16="http://schemas.microsoft.com/office/drawing/2014/main" xmlns=""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5/12/2022</a:t>
            </a:fld>
            <a:endParaRPr lang="en-US"/>
          </a:p>
        </p:txBody>
      </p:sp>
      <p:sp>
        <p:nvSpPr>
          <p:cNvPr id="5" name="Footer Placeholder 4">
            <a:extLst>
              <a:ext uri="{FF2B5EF4-FFF2-40B4-BE49-F238E27FC236}">
                <a16:creationId xmlns:a16="http://schemas.microsoft.com/office/drawing/2014/main" xmlns=""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9B368796-AA21-4365-B457-7B180C710EE2}"/>
              </a:ext>
            </a:extLst>
          </p:cNvPr>
          <p:cNvSpPr txBox="1">
            <a:spLocks/>
          </p:cNvSpPr>
          <p:nvPr/>
        </p:nvSpPr>
        <p:spPr>
          <a:xfrm>
            <a:off x="0" y="0"/>
            <a:ext cx="12192000" cy="681037"/>
          </a:xfrm>
          <a:prstGeom prst="rect">
            <a:avLst/>
          </a:prstGeom>
          <a:solidFill>
            <a:srgbClr val="276399"/>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r>
              <a:rPr lang="en-US" sz="1600" dirty="0">
                <a:solidFill>
                  <a:schemeClr val="bg1"/>
                </a:solidFill>
              </a:rPr>
              <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r>
              <a:rPr lang="en-US" sz="1100" dirty="0"/>
              <a:t/>
            </a:r>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xmlns="" id="{804AD4BA-F47D-4894-9469-C4162D0C3F82}"/>
              </a:ext>
            </a:extLst>
          </p:cNvPr>
          <p:cNvSpPr txBox="1"/>
          <p:nvPr/>
        </p:nvSpPr>
        <p:spPr>
          <a:xfrm>
            <a:off x="3196175" y="917466"/>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a:t>
            </a:r>
            <a:r>
              <a:rPr lang="en-US" sz="1600" b="1" dirty="0" smtClean="0"/>
              <a:t>images, figures, tables</a:t>
            </a:r>
            <a:endParaRPr lang="en-US" sz="1600" b="1" dirty="0"/>
          </a:p>
          <a:p>
            <a:endParaRPr lang="en-US" sz="1100" dirty="0"/>
          </a:p>
        </p:txBody>
      </p:sp>
      <p:sp>
        <p:nvSpPr>
          <p:cNvPr id="15" name="TextBox 14">
            <a:extLst>
              <a:ext uri="{FF2B5EF4-FFF2-40B4-BE49-F238E27FC236}">
                <a16:creationId xmlns:a16="http://schemas.microsoft.com/office/drawing/2014/main" xmlns=""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xmlns=""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r>
              <a:rPr lang="en-US" sz="1100" dirty="0"/>
              <a:t/>
            </a:r>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xmlns=""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xmlns="" id="{CD5F5AD1-C305-4815-9B2D-DDD22D09CC1A}"/>
              </a:ext>
            </a:extLst>
          </p:cNvPr>
          <p:cNvSpPr txBox="1">
            <a:spLocks/>
          </p:cNvSpPr>
          <p:nvPr/>
        </p:nvSpPr>
        <p:spPr>
          <a:xfrm>
            <a:off x="0" y="6176963"/>
            <a:ext cx="12192000" cy="681037"/>
          </a:xfrm>
          <a:prstGeom prst="rect">
            <a:avLst/>
          </a:prstGeom>
          <a:solidFill>
            <a:srgbClr val="276399"/>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600" dirty="0">
                <a:solidFill>
                  <a:schemeClr val="bg1"/>
                </a:solidFill>
              </a:rPr>
              <a:t/>
            </a:r>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xmlns=""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r>
              <a:rPr lang="en-US" sz="1100" dirty="0"/>
              <a:t/>
            </a:r>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xmlns=""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r>
              <a:rPr lang="en-US" sz="1100" dirty="0"/>
              <a:t/>
            </a:r>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xmlns=""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smtClean="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xmlns=""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a:t>
            </a:r>
            <a:r>
              <a:rPr lang="de-DE" sz="1322" b="1" dirty="0" smtClean="0">
                <a:latin typeface="Helvetica"/>
                <a:cs typeface="Helvetica"/>
                <a:sym typeface="Times New Roman" charset="0"/>
              </a:rPr>
              <a:t>references</a:t>
            </a:r>
            <a:endParaRPr lang="de-DE" sz="6972" dirty="0">
              <a:latin typeface="Helvetica"/>
              <a:cs typeface="Helvetica"/>
            </a:endParaRPr>
          </a:p>
        </p:txBody>
      </p:sp>
      <p:sp>
        <p:nvSpPr>
          <p:cNvPr id="27" name="AutoShape 1">
            <a:extLst>
              <a:ext uri="{FF2B5EF4-FFF2-40B4-BE49-F238E27FC236}">
                <a16:creationId xmlns:a16="http://schemas.microsoft.com/office/drawing/2014/main" xmlns=""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xmlns="" id="{699813C1-58A9-4CBD-836C-A00AF32626C4}"/>
              </a:ext>
            </a:extLst>
          </p:cNvPr>
          <p:cNvSpPr txBox="1"/>
          <p:nvPr/>
        </p:nvSpPr>
        <p:spPr>
          <a:xfrm>
            <a:off x="6215813" y="2725205"/>
            <a:ext cx="2941410" cy="124649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 figures, tables</a:t>
            </a:r>
          </a:p>
          <a:p>
            <a:pPr algn="ctr"/>
            <a:endParaRPr lang="en-US" sz="1600" b="1" dirty="0"/>
          </a:p>
          <a:p>
            <a:endParaRPr lang="en-US" sz="1100" dirty="0"/>
          </a:p>
        </p:txBody>
      </p:sp>
      <p:sp>
        <p:nvSpPr>
          <p:cNvPr id="29" name="TextBox 28">
            <a:extLst>
              <a:ext uri="{FF2B5EF4-FFF2-40B4-BE49-F238E27FC236}">
                <a16:creationId xmlns:a16="http://schemas.microsoft.com/office/drawing/2014/main" xmlns=""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2" name="Picture 1"/>
          <p:cNvPicPr>
            <a:picLocks noChangeAspect="1"/>
          </p:cNvPicPr>
          <p:nvPr/>
        </p:nvPicPr>
        <p:blipFill>
          <a:blip r:embed="rId3"/>
          <a:stretch>
            <a:fillRect/>
          </a:stretch>
        </p:blipFill>
        <p:spPr>
          <a:xfrm>
            <a:off x="7096383" y="4465915"/>
            <a:ext cx="4276517" cy="1680258"/>
          </a:xfrm>
          <a:prstGeom prst="rect">
            <a:avLst/>
          </a:prstGeom>
        </p:spPr>
      </p:pic>
      <p:pic>
        <p:nvPicPr>
          <p:cNvPr id="25" name="Picture 24"/>
          <p:cNvPicPr/>
          <p:nvPr/>
        </p:nvPicPr>
        <p:blipFill>
          <a:blip r:embed="rId4"/>
          <a:stretch>
            <a:fillRect/>
          </a:stretch>
        </p:blipFill>
        <p:spPr>
          <a:xfrm>
            <a:off x="177347" y="98713"/>
            <a:ext cx="3657600" cy="484065"/>
          </a:xfrm>
          <a:prstGeom prst="rect">
            <a:avLst/>
          </a:prstGeom>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1" ma:contentTypeDescription="Create a new document." ma:contentTypeScope="" ma:versionID="a7b68afceb547d00a08e0a721c37baa6">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0d87535701f88deabfe2e24bc53e1a22"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1B332F-071E-400A-B703-A87583CFA09F}">
  <ds:schemaRefs>
    <ds:schemaRef ds:uri="http://purl.org/dc/terms/"/>
    <ds:schemaRef ds:uri="eb3f7de7-c935-4ca6-a12c-1f73773710ec"/>
    <ds:schemaRef ds:uri="http://purl.org/dc/elements/1.1/"/>
    <ds:schemaRef ds:uri="http://purl.org/dc/dcmitype/"/>
    <ds:schemaRef ds:uri="ccd3dbb2-8216-4e17-b386-3b3b6c95fbdd"/>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3.xml><?xml version="1.0" encoding="utf-8"?>
<ds:datastoreItem xmlns:ds="http://schemas.openxmlformats.org/officeDocument/2006/customXml" ds:itemID="{7EE11B0D-30FB-48C6-B765-765C58DF8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ccd3dbb2-8216-4e17-b386-3b3b6c95fb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603</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2022-05-11T21:35:04Z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